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bg-BG"/>
          </a:p>
        </p:txBody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11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0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0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718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6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5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21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76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33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48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77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1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1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40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812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36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00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3/23/2026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92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B7E0AC0-6661-7825-C3B3-54129FCAB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21110" y="2840788"/>
            <a:ext cx="9453721" cy="1373070"/>
          </a:xfrm>
        </p:spPr>
        <p:txBody>
          <a:bodyPr/>
          <a:lstStyle/>
          <a:p>
            <a:r>
              <a:rPr lang="bg-BG" dirty="0"/>
              <a:t>МИГ КИРКОВО-ЗЛАТОГРАД  проекти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9DEF681D-2400-36F6-555E-D42899B822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g-BG" sz="3600" dirty="0"/>
              <a:t>ПРЕЗ 2018-2025 </a:t>
            </a:r>
          </a:p>
        </p:txBody>
      </p:sp>
    </p:spTree>
    <p:extLst>
      <p:ext uri="{BB962C8B-B14F-4D97-AF65-F5344CB8AC3E}">
        <p14:creationId xmlns:p14="http://schemas.microsoft.com/office/powerpoint/2010/main" val="1202678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5514F-9722-EDB0-0357-60254056B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25092CE-A807-51D8-E1E0-05DB67A78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МЯРКА 6,4 – НЕЗЕМЕДЕЛСКИ ДЕЙНОСТИ (3)</a:t>
            </a:r>
          </a:p>
        </p:txBody>
      </p:sp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C7A76F35-AF53-9F40-60F5-7124C95CD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000" y="2002535"/>
            <a:ext cx="3408648" cy="4547047"/>
          </a:xfrm>
          <a:prstGeom prst="rect">
            <a:avLst/>
          </a:prstGeom>
        </p:spPr>
      </p:pic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FFEFA754-FED0-7207-1398-22E96D64E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07" y="3572095"/>
            <a:ext cx="2151084" cy="1366387"/>
          </a:xfrm>
          <a:prstGeom prst="rect">
            <a:avLst/>
          </a:prstGeom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305F6A84-A965-F3D4-4207-0B68A10EC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72" y="2030109"/>
            <a:ext cx="3408647" cy="4544863"/>
          </a:xfrm>
          <a:prstGeom prst="rect">
            <a:avLst/>
          </a:prstGeo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7348FE70-876B-9978-DED9-551A60D56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2699" y="2030109"/>
            <a:ext cx="3871221" cy="2001224"/>
          </a:xfrm>
          <a:prstGeom prst="rect">
            <a:avLst/>
          </a:prstGeom>
        </p:spPr>
      </p:pic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18BB5DC6-09C3-523F-947C-57D14DC80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285" y="4048979"/>
            <a:ext cx="3976635" cy="252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9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B6105E27-7610-131F-06AD-CD73C31AB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МЯРКА 6,4 – НЕЗЕМЕДЕЛСКИ ДЕЙНОСТИ (4)</a:t>
            </a:r>
          </a:p>
        </p:txBody>
      </p:sp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42589396-8D1D-410A-BB91-08A0B71F6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0" y="2155964"/>
            <a:ext cx="5868661" cy="3912440"/>
          </a:xfrm>
          <a:prstGeom prst="rect">
            <a:avLst/>
          </a:prstGeom>
        </p:spPr>
      </p:pic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0F1B0D24-4DE0-0710-2974-084450F7B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4361" y="2152090"/>
            <a:ext cx="2888673" cy="2169622"/>
          </a:xfrm>
          <a:prstGeom prst="rect">
            <a:avLst/>
          </a:prstGeom>
        </p:spPr>
      </p:pic>
      <p:pic>
        <p:nvPicPr>
          <p:cNvPr id="14" name="Картина 13">
            <a:extLst>
              <a:ext uri="{FF2B5EF4-FFF2-40B4-BE49-F238E27FC236}">
                <a16:creationId xmlns:a16="http://schemas.microsoft.com/office/drawing/2014/main" id="{3666DA8A-7D0E-533A-FA24-F7770DFF3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611" y="2155964"/>
            <a:ext cx="2932750" cy="391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28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BC1FFCB-0A57-0862-07D5-BB33E0DB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Мярка 7,2- Публична инфраструктура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0587D184-9088-CC07-2AE9-00EE4102D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314" y="2248506"/>
            <a:ext cx="5377543" cy="4167599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86658DBC-F669-F706-C0EF-DC4FCD7AB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43" y="2248506"/>
            <a:ext cx="6248400" cy="416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9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5895CAC-2208-CA48-7A19-A7816E4A9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7,5-Природно и културно наследство</a:t>
            </a:r>
          </a:p>
        </p:txBody>
      </p:sp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34BAC7F2-1734-D75E-3D87-0AFF618EC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463" y="2041678"/>
            <a:ext cx="5114207" cy="4619977"/>
          </a:xfrm>
          <a:prstGeom prst="rect">
            <a:avLst/>
          </a:prstGeo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A4785A7E-B07D-197D-C6C4-3F4842E4B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972" y="3041891"/>
            <a:ext cx="3491294" cy="26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69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A8D4A1-74F0-0FDF-FAC8-71131FF2C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65B6C60-5ADE-67D4-2D5A-57001A03B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7,5-Природно и културно наследство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4BA9F5CB-29FD-ADD8-4F27-824C1BAEB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56" y="2218724"/>
            <a:ext cx="5508672" cy="4127647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30C0A527-8CC0-025B-E0BD-52E733ADC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574" y="2142523"/>
            <a:ext cx="5632612" cy="433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18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B4925A3-88FF-C83F-38A7-CA8B85C34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884EE7CE-F6F6-305E-0581-0F1AAD059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3" y="867939"/>
            <a:ext cx="11559481" cy="584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39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Контейнер за съдържание 16">
            <a:extLst>
              <a:ext uri="{FF2B5EF4-FFF2-40B4-BE49-F238E27FC236}">
                <a16:creationId xmlns:a16="http://schemas.microsoft.com/office/drawing/2014/main" id="{3FBE6A95-B823-C727-A7C4-3C09D3011DD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28575" y="155575"/>
            <a:ext cx="12163425" cy="654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9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E3510AC8-C329-A553-1BC0-E084EA4C9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39" y="1296214"/>
            <a:ext cx="7200769" cy="5390408"/>
          </a:xfrm>
          <a:prstGeom prst="rect">
            <a:avLst/>
          </a:prstGeom>
        </p:spPr>
      </p:pic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71562DB9-4963-D224-B0FE-92BCDBBCF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727" y="2860367"/>
            <a:ext cx="3444266" cy="3801690"/>
          </a:xfrm>
          <a:prstGeom prst="rect">
            <a:avLst/>
          </a:prstGeom>
        </p:spPr>
      </p:pic>
      <p:sp>
        <p:nvSpPr>
          <p:cNvPr id="8" name="Заглавие 7">
            <a:extLst>
              <a:ext uri="{FF2B5EF4-FFF2-40B4-BE49-F238E27FC236}">
                <a16:creationId xmlns:a16="http://schemas.microsoft.com/office/drawing/2014/main" id="{15E18D52-4787-F926-2BFC-200BBBD75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2307" y="414471"/>
            <a:ext cx="10651708" cy="1080938"/>
          </a:xfrm>
        </p:spPr>
        <p:txBody>
          <a:bodyPr/>
          <a:lstStyle/>
          <a:p>
            <a:pPr algn="r"/>
            <a:r>
              <a:rPr lang="bg-BG" dirty="0"/>
              <a:t>ОПИК 2014-2020</a:t>
            </a:r>
          </a:p>
        </p:txBody>
      </p:sp>
    </p:spTree>
    <p:extLst>
      <p:ext uri="{BB962C8B-B14F-4D97-AF65-F5344CB8AC3E}">
        <p14:creationId xmlns:p14="http://schemas.microsoft.com/office/powerpoint/2010/main" val="2849267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CD53366-F68B-5E55-29E9-596B90A51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ОПИК   2014-2020   -    7   ПРОЕКТА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BD986D57-2D2F-483F-F00E-A90D27084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118294"/>
            <a:ext cx="5916422" cy="4433286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788A1245-6B21-D57F-CECD-352C8F9EB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915" y="2118294"/>
            <a:ext cx="3294469" cy="439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60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294E173-379D-7CF5-2857-32AECA476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ОПРЧР 2014-2020 – ЗАЕТОСТ И ЗДР.УСЛУГИ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76E4786E-87A6-F50C-8ED6-B453C7594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128" y="3182243"/>
            <a:ext cx="4578934" cy="3432661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69634C3F-3E9A-F979-1969-66D483D85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069" y="2008219"/>
            <a:ext cx="4580997" cy="3432661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F07F201C-1B47-C356-869C-21F8AC0E3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38" y="4266856"/>
            <a:ext cx="3126884" cy="234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99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D07FC81-92E3-4056-9A2F-175723C0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МЯРКА 4,1 – ЗЕМЕДЕЛСКИ СТОПАНСТВА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AA5073AC-3C83-D4A9-B780-D1B6C78C1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357" y="2111828"/>
            <a:ext cx="3295650" cy="2476500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431F9C62-6A2E-4457-84F2-A66FE67FD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93" y="2126622"/>
            <a:ext cx="4377540" cy="3269970"/>
          </a:xfrm>
          <a:prstGeom prst="rect">
            <a:avLst/>
          </a:prstGeo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BEEDF3C5-7270-C913-8A90-5C42D616F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312" y="2111828"/>
            <a:ext cx="3475265" cy="46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41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A349442-909D-0F4F-789C-81212F1DB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828" y="737460"/>
            <a:ext cx="9613861" cy="1080938"/>
          </a:xfrm>
        </p:spPr>
        <p:txBody>
          <a:bodyPr>
            <a:normAutofit/>
          </a:bodyPr>
          <a:lstStyle/>
          <a:p>
            <a:r>
              <a:rPr lang="bg-BG" dirty="0"/>
              <a:t>МЯРКА 4,2 – ПРЕРАБОТКА СЕЛСКОСТОПАНСКИ ПРОДУКТИ 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FEDB7A8A-A3F4-C3E4-C76F-07DC7BE2D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285" y="4311784"/>
            <a:ext cx="4352925" cy="2162175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BE85F471-5969-DD0F-7F52-145C4E358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694" y="448881"/>
            <a:ext cx="4936306" cy="2662738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94B50F59-697B-167C-F86F-92508C1F3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2" y="2071424"/>
            <a:ext cx="3500123" cy="4666830"/>
          </a:xfrm>
          <a:prstGeom prst="rect">
            <a:avLst/>
          </a:prstGeo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C445E918-F274-E8FB-5626-FC1C3CF78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5677" y="3429000"/>
            <a:ext cx="2618985" cy="294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B1882-96A6-F786-F2B7-EC0BE0CE6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F8318732-D329-E3EF-E06F-C73524E03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998" y="2086789"/>
            <a:ext cx="2707002" cy="3617321"/>
          </a:xfrm>
          <a:prstGeom prst="rect">
            <a:avLst/>
          </a:prstGeom>
        </p:spPr>
      </p:pic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1CEF1046-EB89-54C2-2C89-C40C8B2E6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МЯРКА 6,4 – НЕЗЕМЕДЕЛСКИ ДЕЙНОСТИ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38FF1FB2-B154-AD4F-52C3-87611CA4E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395" y="2086791"/>
            <a:ext cx="5419106" cy="3617322"/>
          </a:xfrm>
          <a:prstGeom prst="rect">
            <a:avLst/>
          </a:prstGeom>
        </p:spPr>
      </p:pic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FDB1212B-5D29-F793-554D-48CFC66D3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83" y="2086790"/>
            <a:ext cx="4817878" cy="36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18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D5D66-EB14-5A60-18CC-A28A381FF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BF6A115-CC4D-19DC-2E83-10BF45ED8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МЯРКА 6,4 – НЕЗЕМЕДЕЛСКИ ДЕЙНОСТИ (2)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83CCBF66-946C-5F17-583B-35DB13FF7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98" y="2073603"/>
            <a:ext cx="6379403" cy="4250997"/>
          </a:xfrm>
          <a:prstGeom prst="rect">
            <a:avLst/>
          </a:prstGeom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BE326EBE-9FC9-7A31-96AC-573B49079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175" y="2073603"/>
            <a:ext cx="3771592" cy="425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4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48</TotalTime>
  <Words>72</Words>
  <Application>Microsoft Office PowerPoint</Application>
  <PresentationFormat>Широк екран</PresentationFormat>
  <Paragraphs>14</Paragraphs>
  <Slides>15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8" baseType="lpstr">
      <vt:lpstr>Arial</vt:lpstr>
      <vt:lpstr>Trebuchet MS</vt:lpstr>
      <vt:lpstr>Берлин</vt:lpstr>
      <vt:lpstr>МИГ КИРКОВО-ЗЛАТОГРАД  проекти</vt:lpstr>
      <vt:lpstr>Презентация на PowerPoint</vt:lpstr>
      <vt:lpstr>ОПИК 2014-2020</vt:lpstr>
      <vt:lpstr>ОПИК   2014-2020   -    7   ПРОЕКТА</vt:lpstr>
      <vt:lpstr>ОПРЧР 2014-2020 – ЗАЕТОСТ И ЗДР.УСЛУГИ</vt:lpstr>
      <vt:lpstr>МЯРКА 4,1 – ЗЕМЕДЕЛСКИ СТОПАНСТВА</vt:lpstr>
      <vt:lpstr>МЯРКА 4,2 – ПРЕРАБОТКА СЕЛСКОСТОПАНСКИ ПРОДУКТИ </vt:lpstr>
      <vt:lpstr>МЯРКА 6,4 – НЕЗЕМЕДЕЛСКИ ДЕЙНОСТИ</vt:lpstr>
      <vt:lpstr>МЯРКА 6,4 – НЕЗЕМЕДЕЛСКИ ДЕЙНОСТИ (2)</vt:lpstr>
      <vt:lpstr>МЯРКА 6,4 – НЕЗЕМЕДЕЛСКИ ДЕЙНОСТИ (3)</vt:lpstr>
      <vt:lpstr>МЯРКА 6,4 – НЕЗЕМЕДЕЛСКИ ДЕЙНОСТИ (4)</vt:lpstr>
      <vt:lpstr>Мярка 7,2- Публична инфраструктура</vt:lpstr>
      <vt:lpstr>7,5-Природно и културно наследство</vt:lpstr>
      <vt:lpstr>7,5-Природно и културно наследство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Пламен Чингаров</dc:creator>
  <cp:lastModifiedBy>Пламен Чингаров</cp:lastModifiedBy>
  <cp:revision>5</cp:revision>
  <dcterms:created xsi:type="dcterms:W3CDTF">2026-02-20T08:05:15Z</dcterms:created>
  <dcterms:modified xsi:type="dcterms:W3CDTF">2026-03-23T18:44:09Z</dcterms:modified>
</cp:coreProperties>
</file>